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72346FF-1FF4-4907-895A-0B74E172AB99}" type="datetimeFigureOut">
              <a:rPr lang="en-US" smtClean="0"/>
              <a:t>16-Feb-16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14A7896-013B-46DF-A620-8BC498B6132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 my name is </a:t>
            </a:r>
            <a:r>
              <a:rPr lang="en-US" dirty="0" err="1" smtClean="0"/>
              <a:t>matthew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6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come from new Zealand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And here is my flag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3152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9173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520940" cy="548640"/>
          </a:xfrm>
        </p:spPr>
        <p:txBody>
          <a:bodyPr/>
          <a:lstStyle/>
          <a:p>
            <a:r>
              <a:rPr lang="en-US" sz="4000" dirty="0" smtClean="0"/>
              <a:t>Some of my </a:t>
            </a:r>
            <a:r>
              <a:rPr lang="en-US" sz="4000" dirty="0" err="1" smtClean="0"/>
              <a:t>fave</a:t>
            </a:r>
            <a:r>
              <a:rPr lang="en-US" sz="4000" dirty="0" smtClean="0"/>
              <a:t> things to do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Go to friends place to ride motorbikes.</a:t>
            </a:r>
          </a:p>
          <a:p>
            <a:r>
              <a:rPr lang="en-US" sz="2400" dirty="0" smtClean="0"/>
              <a:t>Spend time with friends and family.</a:t>
            </a:r>
          </a:p>
          <a:p>
            <a:r>
              <a:rPr lang="en-US" sz="2400" dirty="0" smtClean="0"/>
              <a:t>Eat yummy treats.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69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love the outdoors and camping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421" y="1100138"/>
            <a:ext cx="5063383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035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do scouts every Thursday night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90600"/>
            <a:ext cx="7239000" cy="368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4734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that is a little something about me 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71628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493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</TotalTime>
  <Words>61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Angles</vt:lpstr>
      <vt:lpstr>Hi my name is matthew</vt:lpstr>
      <vt:lpstr>I come from new Zealand      </vt:lpstr>
      <vt:lpstr>Some of my fave things to do</vt:lpstr>
      <vt:lpstr>I love the outdoors and camping</vt:lpstr>
      <vt:lpstr>I do scouts every Thursday night</vt:lpstr>
      <vt:lpstr>And that is a little something about me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 my name is matthew</dc:title>
  <dc:creator>Rippon</dc:creator>
  <cp:lastModifiedBy>Rippon</cp:lastModifiedBy>
  <cp:revision>3</cp:revision>
  <dcterms:created xsi:type="dcterms:W3CDTF">2016-02-16T05:48:54Z</dcterms:created>
  <dcterms:modified xsi:type="dcterms:W3CDTF">2016-02-16T06:03:02Z</dcterms:modified>
</cp:coreProperties>
</file>